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sldIdLst>
    <p:sldId id="257" r:id="rId2"/>
    <p:sldId id="282" r:id="rId3"/>
    <p:sldId id="287" r:id="rId4"/>
    <p:sldId id="288" r:id="rId5"/>
    <p:sldId id="283" r:id="rId6"/>
    <p:sldId id="284" r:id="rId7"/>
    <p:sldId id="286" r:id="rId8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232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042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9353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8421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5445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7681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2112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9039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063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7765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415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235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783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50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391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120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BBF7F-D579-48A7-9A62-F6726C209223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07AA4F3-1ABD-4CF9-8927-5BD5D243F0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5523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D40051-3805-425F-B3C2-3CB00D1CB9DE}"/>
              </a:ext>
            </a:extLst>
          </p:cNvPr>
          <p:cNvSpPr txBox="1"/>
          <p:nvPr/>
        </p:nvSpPr>
        <p:spPr>
          <a:xfrm>
            <a:off x="0" y="143838"/>
            <a:ext cx="51610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chemeClr val="accent4"/>
                </a:solidFill>
              </a:rPr>
              <a:t>Overview </a:t>
            </a:r>
          </a:p>
          <a:p>
            <a:endParaRPr lang="en-IN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770CD5-0FF6-469E-810A-76D044341107}"/>
              </a:ext>
            </a:extLst>
          </p:cNvPr>
          <p:cNvSpPr txBox="1"/>
          <p:nvPr/>
        </p:nvSpPr>
        <p:spPr>
          <a:xfrm>
            <a:off x="815788" y="1165412"/>
            <a:ext cx="92246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This section should include the background information such as </a:t>
            </a:r>
          </a:p>
          <a:p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Name of the company with technological domain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Start-up/Established 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No. of present Officials with brief background etc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73338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B05F496-83FD-4A1F-AB0D-96F36FC46D53}"/>
              </a:ext>
            </a:extLst>
          </p:cNvPr>
          <p:cNvSpPr txBox="1"/>
          <p:nvPr/>
        </p:nvSpPr>
        <p:spPr>
          <a:xfrm>
            <a:off x="89647" y="179294"/>
            <a:ext cx="9224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chemeClr val="accent4"/>
                </a:solidFill>
              </a:rPr>
              <a:t>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1922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F9AA76-63A8-49ED-90B4-00AE2D88BB89}"/>
              </a:ext>
            </a:extLst>
          </p:cNvPr>
          <p:cNvSpPr txBox="1"/>
          <p:nvPr/>
        </p:nvSpPr>
        <p:spPr>
          <a:xfrm>
            <a:off x="89647" y="179294"/>
            <a:ext cx="92246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chemeClr val="accent4"/>
                </a:solidFill>
              </a:rPr>
              <a:t>Research Components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12964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5EE976-7FA1-43FA-87D3-68F6ACDDF961}"/>
              </a:ext>
            </a:extLst>
          </p:cNvPr>
          <p:cNvSpPr txBox="1"/>
          <p:nvPr/>
        </p:nvSpPr>
        <p:spPr>
          <a:xfrm>
            <a:off x="89647" y="179294"/>
            <a:ext cx="93501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chemeClr val="accent4"/>
                </a:solidFill>
              </a:rPr>
              <a:t>Requirements from the IIT Kharagpur Research Park/IIT Ecosystem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3893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3B3431-C3CD-4EB7-A294-1FFDF8AECB74}"/>
              </a:ext>
            </a:extLst>
          </p:cNvPr>
          <p:cNvSpPr txBox="1"/>
          <p:nvPr/>
        </p:nvSpPr>
        <p:spPr>
          <a:xfrm>
            <a:off x="89647" y="179294"/>
            <a:ext cx="10766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chemeClr val="accent4"/>
                </a:solidFill>
              </a:rPr>
              <a:t>Planned Activities/Utilization Mechanism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207A9B-BEB7-416A-A9BE-4B2F9196935E}"/>
              </a:ext>
            </a:extLst>
          </p:cNvPr>
          <p:cNvSpPr txBox="1"/>
          <p:nvPr/>
        </p:nvSpPr>
        <p:spPr>
          <a:xfrm>
            <a:off x="1093694" y="1933620"/>
            <a:ext cx="59346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Engagement of IIT Kharagpur Students</a:t>
            </a:r>
          </a:p>
          <a:p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Utilization of IIT Kharagpur Labs</a:t>
            </a:r>
          </a:p>
        </p:txBody>
      </p:sp>
    </p:spTree>
    <p:extLst>
      <p:ext uri="{BB962C8B-B14F-4D97-AF65-F5344CB8AC3E}">
        <p14:creationId xmlns:p14="http://schemas.microsoft.com/office/powerpoint/2010/main" val="1400803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5016F7-3EF1-465F-B931-81812F9E2070}"/>
              </a:ext>
            </a:extLst>
          </p:cNvPr>
          <p:cNvSpPr txBox="1"/>
          <p:nvPr/>
        </p:nvSpPr>
        <p:spPr>
          <a:xfrm>
            <a:off x="89647" y="179294"/>
            <a:ext cx="10766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chemeClr val="accent4"/>
                </a:solidFill>
              </a:rPr>
              <a:t>Business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26738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8BD331A-7676-4099-A934-95DC928516AD}"/>
              </a:ext>
            </a:extLst>
          </p:cNvPr>
          <p:cNvSpPr txBox="1"/>
          <p:nvPr/>
        </p:nvSpPr>
        <p:spPr>
          <a:xfrm>
            <a:off x="89647" y="179294"/>
            <a:ext cx="10766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chemeClr val="accent4"/>
                </a:solidFill>
              </a:rPr>
              <a:t>Concluding Remarks</a:t>
            </a:r>
          </a:p>
          <a:p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69AA2B-AB29-4446-B305-12C78A86AABA}"/>
              </a:ext>
            </a:extLst>
          </p:cNvPr>
          <p:cNvSpPr txBox="1"/>
          <p:nvPr/>
        </p:nvSpPr>
        <p:spPr>
          <a:xfrm>
            <a:off x="564776" y="1497106"/>
            <a:ext cx="6624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98414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607</TotalTime>
  <Words>62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Sourav Mandal</dc:creator>
  <cp:lastModifiedBy>Sourav Kumar Mandal</cp:lastModifiedBy>
  <cp:revision>53</cp:revision>
  <cp:lastPrinted>2024-09-17T13:50:59Z</cp:lastPrinted>
  <dcterms:created xsi:type="dcterms:W3CDTF">2024-08-15T11:08:16Z</dcterms:created>
  <dcterms:modified xsi:type="dcterms:W3CDTF">2025-12-17T04:18:16Z</dcterms:modified>
</cp:coreProperties>
</file>